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4"/>
    <p:sldMasterId id="2147483660" r:id="rId5"/>
  </p:sldMasterIdLst>
  <p:notesMasterIdLst>
    <p:notesMasterId r:id="rId53"/>
  </p:notesMasterIdLst>
  <p:sldIdLst>
    <p:sldId id="256" r:id="rId6"/>
    <p:sldId id="370" r:id="rId7"/>
    <p:sldId id="257" r:id="rId8"/>
    <p:sldId id="310" r:id="rId9"/>
    <p:sldId id="311" r:id="rId10"/>
    <p:sldId id="312" r:id="rId11"/>
    <p:sldId id="258" r:id="rId12"/>
    <p:sldId id="259" r:id="rId13"/>
    <p:sldId id="314" r:id="rId14"/>
    <p:sldId id="322" r:id="rId15"/>
    <p:sldId id="347" r:id="rId16"/>
    <p:sldId id="349" r:id="rId17"/>
    <p:sldId id="348" r:id="rId18"/>
    <p:sldId id="350" r:id="rId19"/>
    <p:sldId id="320" r:id="rId20"/>
    <p:sldId id="353" r:id="rId21"/>
    <p:sldId id="326" r:id="rId22"/>
    <p:sldId id="354" r:id="rId23"/>
    <p:sldId id="352" r:id="rId24"/>
    <p:sldId id="356" r:id="rId25"/>
    <p:sldId id="358" r:id="rId26"/>
    <p:sldId id="328" r:id="rId27"/>
    <p:sldId id="368" r:id="rId28"/>
    <p:sldId id="357" r:id="rId29"/>
    <p:sldId id="355" r:id="rId30"/>
    <p:sldId id="329" r:id="rId31"/>
    <p:sldId id="330" r:id="rId32"/>
    <p:sldId id="359" r:id="rId33"/>
    <p:sldId id="360" r:id="rId34"/>
    <p:sldId id="331" r:id="rId35"/>
    <p:sldId id="317" r:id="rId36"/>
    <p:sldId id="366" r:id="rId37"/>
    <p:sldId id="364" r:id="rId38"/>
    <p:sldId id="335" r:id="rId39"/>
    <p:sldId id="336" r:id="rId40"/>
    <p:sldId id="337" r:id="rId41"/>
    <p:sldId id="338" r:id="rId42"/>
    <p:sldId id="339" r:id="rId43"/>
    <p:sldId id="268" r:id="rId44"/>
    <p:sldId id="270" r:id="rId45"/>
    <p:sldId id="269" r:id="rId46"/>
    <p:sldId id="369" r:id="rId47"/>
    <p:sldId id="342" r:id="rId48"/>
    <p:sldId id="341" r:id="rId49"/>
    <p:sldId id="367" r:id="rId50"/>
    <p:sldId id="343" r:id="rId51"/>
    <p:sldId id="36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9D0DAA-2676-4428-A705-B6B351A635FB}">
          <p14:sldIdLst>
            <p14:sldId id="256"/>
            <p14:sldId id="370"/>
            <p14:sldId id="257"/>
            <p14:sldId id="310"/>
            <p14:sldId id="311"/>
            <p14:sldId id="312"/>
            <p14:sldId id="258"/>
            <p14:sldId id="259"/>
            <p14:sldId id="314"/>
            <p14:sldId id="322"/>
            <p14:sldId id="347"/>
            <p14:sldId id="349"/>
            <p14:sldId id="348"/>
            <p14:sldId id="350"/>
            <p14:sldId id="320"/>
            <p14:sldId id="353"/>
            <p14:sldId id="326"/>
            <p14:sldId id="354"/>
            <p14:sldId id="352"/>
            <p14:sldId id="356"/>
            <p14:sldId id="358"/>
            <p14:sldId id="328"/>
            <p14:sldId id="368"/>
            <p14:sldId id="357"/>
            <p14:sldId id="355"/>
            <p14:sldId id="329"/>
            <p14:sldId id="330"/>
            <p14:sldId id="359"/>
            <p14:sldId id="360"/>
            <p14:sldId id="331"/>
            <p14:sldId id="317"/>
            <p14:sldId id="366"/>
            <p14:sldId id="364"/>
            <p14:sldId id="335"/>
            <p14:sldId id="336"/>
            <p14:sldId id="337"/>
            <p14:sldId id="338"/>
            <p14:sldId id="339"/>
            <p14:sldId id="268"/>
            <p14:sldId id="270"/>
            <p14:sldId id="269"/>
            <p14:sldId id="369"/>
            <p14:sldId id="342"/>
            <p14:sldId id="341"/>
            <p14:sldId id="367"/>
            <p14:sldId id="343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pos="1464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57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FFDF37-1992-EA74-4BD6-03E5746A0A28}" name="Adam Scibisz" initials="AS" userId="Adam Scibisz" providerId="None"/>
  <p188:author id="{2689FB3C-5E6E-9123-5FCF-EF554ED18D10}" name="Daniel Driscoll" initials="DD" userId="S::ddriscoll@corp.epnet.com::f2f61dce-8c96-48da-b7a0-aab10bebb997" providerId="AD"/>
  <p188:author id="{7791A2A1-E804-ED26-F1F3-7BA6C2B80721}" name="Adam Scibisz" initials="AS" userId="S::ascibisz@corp.epnet.com::c69ace6c-d400-42b5-b752-4b4f569a2b99" providerId="AD"/>
  <p188:author id="{B37339A8-DDB5-7139-D6A6-64835CB0F623}" name="John Kirkwood" initials="JK" userId="S::jkirkwood@corp.epnet.com::4a6da905-8f2b-4ef9-8638-c53a2d8df68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y May" initials="MM" lastIdx="7" clrIdx="0">
    <p:extLst>
      <p:ext uri="{19B8F6BF-5375-455C-9EA6-DF929625EA0E}">
        <p15:presenceInfo xmlns:p15="http://schemas.microsoft.com/office/powerpoint/2012/main" userId="S::mmay@corp.epnet.com::406917ea-314a-45b5-8ca5-8c9319550080" providerId="AD"/>
      </p:ext>
    </p:extLst>
  </p:cmAuthor>
  <p:cmAuthor id="2" name="John Kirkwood" initials="JK" lastIdx="9" clrIdx="1">
    <p:extLst>
      <p:ext uri="{19B8F6BF-5375-455C-9EA6-DF929625EA0E}">
        <p15:presenceInfo xmlns:p15="http://schemas.microsoft.com/office/powerpoint/2012/main" userId="S::jkirkwood@corp.epnet.com::4a6da905-8f2b-4ef9-8638-c53a2d8df68f" providerId="AD"/>
      </p:ext>
    </p:extLst>
  </p:cmAuthor>
  <p:cmAuthor id="3" name="Paxton Lamons" initials="PL" lastIdx="2" clrIdx="2">
    <p:extLst>
      <p:ext uri="{19B8F6BF-5375-455C-9EA6-DF929625EA0E}">
        <p15:presenceInfo xmlns:p15="http://schemas.microsoft.com/office/powerpoint/2012/main" userId="S::PLamons@ebsco.com::06f02932-8a82-47c9-bbee-e43a2b193b13" providerId="AD"/>
      </p:ext>
    </p:extLst>
  </p:cmAuthor>
  <p:cmAuthor id="4" name="Adam Scibisz" initials="AS" lastIdx="4" clrIdx="3">
    <p:extLst>
      <p:ext uri="{19B8F6BF-5375-455C-9EA6-DF929625EA0E}">
        <p15:presenceInfo xmlns:p15="http://schemas.microsoft.com/office/powerpoint/2012/main" userId="S::ascibisz@corp.epnet.com::c69ace6c-d400-42b5-b752-4b4f569a2b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C7E"/>
    <a:srgbClr val="6EB5E1"/>
    <a:srgbClr val="21293A"/>
    <a:srgbClr val="7DCDE1"/>
    <a:srgbClr val="FDF893"/>
    <a:srgbClr val="FBCA95"/>
    <a:srgbClr val="FFF791"/>
    <a:srgbClr val="FEDF92"/>
    <a:srgbClr val="C8FF65"/>
    <a:srgbClr val="D5F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71CB1-C2B4-4D9C-B55C-CE1079795F81}" v="281" dt="2022-07-20T16:53:2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0216" autoAdjust="0"/>
  </p:normalViewPr>
  <p:slideViewPr>
    <p:cSldViewPr snapToGrid="0">
      <p:cViewPr varScale="1">
        <p:scale>
          <a:sx n="74" d="100"/>
          <a:sy n="74" d="100"/>
        </p:scale>
        <p:origin x="1042" y="283"/>
      </p:cViewPr>
      <p:guideLst>
        <p:guide pos="1464"/>
        <p:guide orient="horz" pos="2160"/>
        <p:guide pos="3840"/>
        <p:guide pos="57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2991C-3843-42E0-84DD-64894E1EA0B7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865D3-1285-469C-A92A-344E9018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4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7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8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32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32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S L&amp;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5EEB0FB-C3AB-0AE7-C3B0-4E0830FC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47" y="1429971"/>
            <a:ext cx="10515600" cy="829652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0" tIns="0" rIns="0" bIns="0" rtlCol="0" anchor="t">
            <a:noAutofit/>
            <a:sp3d extrusionH="57150">
              <a:bevelT w="38100" h="38100" prst="angle"/>
            </a:sp3d>
          </a:bodyPr>
          <a:lstStyle>
            <a:lvl1pPr>
              <a:defRPr lang="en-US" sz="36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5BA0551-09FA-658C-C243-94B1B270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54" y="681646"/>
            <a:ext cx="10515600" cy="663575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0" tIns="0" rIns="0" bIns="0" rtlCol="0" anchor="t">
            <a:noAutofit/>
            <a:sp3d extrusionH="57150">
              <a:bevelT w="38100" h="38100" prst="angle"/>
            </a:sp3d>
          </a:bodyPr>
          <a:lstStyle>
            <a:lvl1pPr>
              <a:defRPr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334945-0BCD-58CB-DA55-8A04284837C7}"/>
              </a:ext>
            </a:extLst>
          </p:cNvPr>
          <p:cNvGrpSpPr/>
          <p:nvPr userDrawn="1"/>
        </p:nvGrpSpPr>
        <p:grpSpPr>
          <a:xfrm>
            <a:off x="9303544" y="6274594"/>
            <a:ext cx="2895599" cy="583406"/>
            <a:chOff x="9303544" y="6274594"/>
            <a:chExt cx="2895599" cy="58340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DCBA7B-03AD-996D-4532-7BE28CF5686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3544" y="6274594"/>
              <a:ext cx="2895599" cy="5834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3AD1A6-68DF-4A18-DF7E-545CDAE47B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11479" y="6317456"/>
              <a:ext cx="338139" cy="5088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924F1E-9F66-3EAC-3B0D-19CAAAE59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49618" y="6481032"/>
              <a:ext cx="2507721" cy="20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00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30496"/>
            <a:ext cx="5181600" cy="45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30496"/>
            <a:ext cx="5181600" cy="45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3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62288"/>
            <a:ext cx="5181600" cy="3992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62288"/>
            <a:ext cx="5181600" cy="3992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29319"/>
            <a:ext cx="10515600" cy="52543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23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78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57193"/>
            <a:ext cx="5157787" cy="697509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1778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557193"/>
            <a:ext cx="5183188" cy="697509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1778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7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7286"/>
            <a:ext cx="10515600" cy="1731981"/>
          </a:xfrm>
        </p:spPr>
        <p:txBody>
          <a:bodyPr/>
          <a:lstStyle>
            <a:lvl1pPr algn="ctr">
              <a:lnSpc>
                <a:spcPct val="12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34150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48127"/>
          </a:xfrm>
        </p:spPr>
        <p:txBody>
          <a:bodyPr/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1180071"/>
            <a:ext cx="10514012" cy="42630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192113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354157" cy="1990799"/>
          </a:xfrm>
        </p:spPr>
        <p:txBody>
          <a:bodyPr/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589322"/>
            <a:ext cx="4353500" cy="177828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30407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211695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312159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398736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B2E7-E3C3-F80C-80EA-8C66C0B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4E5E-14AD-CD9B-DE6F-FFD78754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1pPr>
            <a:lvl2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2pPr>
            <a:lvl3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3pPr>
            <a:lvl4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4pPr>
            <a:lvl5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2EF7-5972-9361-C8D2-D52AD3BE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07814E-32FD-4D0C-88E9-4E3EE5404316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E868C-6BF9-2558-0319-75863CEF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5A505-6E24-75F3-0DE2-144DD68F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F715E2-2622-411C-AB97-8E0E311F28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1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2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161034"/>
            <a:ext cx="10363200" cy="848956"/>
          </a:xfrm>
        </p:spPr>
        <p:txBody>
          <a:bodyPr anchor="t"/>
          <a:lstStyle>
            <a:lvl1pPr algn="ctr">
              <a:defRPr sz="4800"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89742"/>
            <a:ext cx="9144000" cy="103160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9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for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289794"/>
            <a:ext cx="10363200" cy="756005"/>
          </a:xfrm>
        </p:spPr>
        <p:txBody>
          <a:bodyPr anchor="ctr" anchorCtr="0"/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67314"/>
            <a:ext cx="9144000" cy="320040"/>
          </a:xfrm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624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551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36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62287"/>
            <a:ext cx="10515600" cy="3821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29319"/>
            <a:ext cx="10515600" cy="52543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6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3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2901E49-ADDB-255C-AA67-82DB90BC1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3356"/>
            <a:ext cx="12200879" cy="66746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D5B1DE-796F-444D-7835-E0990647DD67}"/>
              </a:ext>
            </a:extLst>
          </p:cNvPr>
          <p:cNvSpPr/>
          <p:nvPr userDrawn="1"/>
        </p:nvSpPr>
        <p:spPr>
          <a:xfrm>
            <a:off x="-3305" y="0"/>
            <a:ext cx="1744068" cy="18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4DA740-2E46-7E44-1792-1E5337C79571}"/>
              </a:ext>
            </a:extLst>
          </p:cNvPr>
          <p:cNvSpPr/>
          <p:nvPr userDrawn="1"/>
        </p:nvSpPr>
        <p:spPr>
          <a:xfrm>
            <a:off x="1739032" y="0"/>
            <a:ext cx="1744068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B21547-537A-CB34-CFEF-96F25B2CE1E7}"/>
              </a:ext>
            </a:extLst>
          </p:cNvPr>
          <p:cNvSpPr/>
          <p:nvPr userDrawn="1"/>
        </p:nvSpPr>
        <p:spPr>
          <a:xfrm>
            <a:off x="3481371" y="0"/>
            <a:ext cx="1744068" cy="182880"/>
          </a:xfrm>
          <a:prstGeom prst="rect">
            <a:avLst/>
          </a:prstGeom>
          <a:solidFill>
            <a:srgbClr val="5EC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E27479-AEF1-70B5-74FB-A2F7012183DD}"/>
              </a:ext>
            </a:extLst>
          </p:cNvPr>
          <p:cNvSpPr/>
          <p:nvPr userDrawn="1"/>
        </p:nvSpPr>
        <p:spPr>
          <a:xfrm>
            <a:off x="5223709" y="0"/>
            <a:ext cx="1755648" cy="182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1D3CAB-C8F4-DE32-62E1-AE1DA22AF542}"/>
              </a:ext>
            </a:extLst>
          </p:cNvPr>
          <p:cNvSpPr/>
          <p:nvPr userDrawn="1"/>
        </p:nvSpPr>
        <p:spPr>
          <a:xfrm>
            <a:off x="6975878" y="0"/>
            <a:ext cx="1744068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5B03F-C392-BA79-73B7-5E2B47CBAB21}"/>
              </a:ext>
            </a:extLst>
          </p:cNvPr>
          <p:cNvSpPr/>
          <p:nvPr userDrawn="1"/>
        </p:nvSpPr>
        <p:spPr>
          <a:xfrm>
            <a:off x="8718217" y="0"/>
            <a:ext cx="1744068" cy="182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75C1FF-2D9F-983F-AD77-C187CA5EE338}"/>
              </a:ext>
            </a:extLst>
          </p:cNvPr>
          <p:cNvSpPr/>
          <p:nvPr userDrawn="1"/>
        </p:nvSpPr>
        <p:spPr>
          <a:xfrm>
            <a:off x="10460555" y="0"/>
            <a:ext cx="173736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0999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0" kern="1200" dirty="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b="0" kern="1200" dirty="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71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319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EI_Logo.png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81" y="6574536"/>
            <a:ext cx="747184" cy="224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648" y="6574536"/>
            <a:ext cx="2288687" cy="302342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-44604" y="6576534"/>
            <a:ext cx="60022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fld id="{09848EAD-0F7B-4937-B01B-BB4372B1E0EA}" type="slidenum">
              <a:rPr 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449073" y="6701882"/>
            <a:ext cx="82908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98DD69B-1591-4895-1FDC-EF99B8BA49A9}"/>
              </a:ext>
            </a:extLst>
          </p:cNvPr>
          <p:cNvGrpSpPr/>
          <p:nvPr userDrawn="1"/>
        </p:nvGrpSpPr>
        <p:grpSpPr>
          <a:xfrm>
            <a:off x="4315" y="0"/>
            <a:ext cx="12193816" cy="182880"/>
            <a:chOff x="4315" y="0"/>
            <a:chExt cx="12193816" cy="18288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4315" y="0"/>
              <a:ext cx="1743456" cy="182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746041" y="0"/>
              <a:ext cx="1743456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487768" y="0"/>
              <a:ext cx="1743456" cy="182880"/>
            </a:xfrm>
            <a:prstGeom prst="rect">
              <a:avLst/>
            </a:prstGeom>
            <a:solidFill>
              <a:srgbClr val="5EC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5229495" y="0"/>
              <a:ext cx="1743456" cy="1828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971221" y="0"/>
              <a:ext cx="1743456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8712948" y="0"/>
              <a:ext cx="1743456" cy="1828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0454675" y="0"/>
              <a:ext cx="1743456" cy="182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1913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−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96" userDrawn="1">
          <p15:clr>
            <a:srgbClr val="F26B43"/>
          </p15:clr>
        </p15:guide>
        <p15:guide id="2" pos="6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8.m4a"/><Relationship Id="rId7" Type="http://schemas.openxmlformats.org/officeDocument/2006/relationships/image" Target="../media/image9.png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8.m4a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60.png"/><Relationship Id="rId5" Type="http://schemas.openxmlformats.org/officeDocument/2006/relationships/image" Target="../media/image9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7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jpeg"/><Relationship Id="rId4" Type="http://schemas.openxmlformats.org/officeDocument/2006/relationships/image" Target="../media/image64.jpg"/><Relationship Id="rId9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9.png"/><Relationship Id="rId5" Type="http://schemas.openxmlformats.org/officeDocument/2006/relationships/image" Target="../media/image72.jpeg"/><Relationship Id="rId4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9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9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7AC7-3E18-458C-8A98-65534472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Training via SuccessFactors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3B1EA3-880D-EB3D-AB6B-74843A83A10C}"/>
              </a:ext>
            </a:extLst>
          </p:cNvPr>
          <p:cNvSpPr txBox="1">
            <a:spLocks/>
          </p:cNvSpPr>
          <p:nvPr/>
        </p:nvSpPr>
        <p:spPr>
          <a:xfrm>
            <a:off x="920450" y="1421271"/>
            <a:ext cx="10353675" cy="771423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0" tIns="0" rIns="0" bIns="0" rtlCol="0" anchor="t">
            <a:noAutofit/>
            <a:sp3d extrusionH="57150">
              <a:bevelT w="38100" h="38100" prst="angle"/>
            </a:sp3d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6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rPr>
              <a:t>Search, Select, Self Assign, and Register</a:t>
            </a:r>
          </a:p>
        </p:txBody>
      </p:sp>
    </p:spTree>
    <p:extLst>
      <p:ext uri="{BB962C8B-B14F-4D97-AF65-F5344CB8AC3E}">
        <p14:creationId xmlns:p14="http://schemas.microsoft.com/office/powerpoint/2010/main" val="3701429868"/>
      </p:ext>
    </p:extLst>
  </p:cSld>
  <p:clrMapOvr>
    <a:masterClrMapping/>
  </p:clrMapOvr>
  <p:transition spd="slow" advClick="0" advTm="3000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E72E1B-41F8-509B-9F5E-08B62143FF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F12FD-9637-C870-8370-3E4D6FCF74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643" y="4286250"/>
            <a:ext cx="1357313" cy="9048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C0E648-6DAC-F27E-CE64-1E705633AF89}"/>
              </a:ext>
            </a:extLst>
          </p:cNvPr>
          <p:cNvSpPr txBox="1">
            <a:spLocks/>
          </p:cNvSpPr>
          <p:nvPr/>
        </p:nvSpPr>
        <p:spPr>
          <a:xfrm>
            <a:off x="1247775" y="2713703"/>
            <a:ext cx="4895850" cy="34909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Choose your desired course from the search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F69E1-5CAE-78C1-331B-832E1D756F1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8868" y="3202781"/>
            <a:ext cx="1824037" cy="2533650"/>
          </a:xfrm>
          <a:prstGeom prst="rect">
            <a:avLst/>
          </a:prstGeom>
        </p:spPr>
      </p:pic>
      <p:pic>
        <p:nvPicPr>
          <p:cNvPr id="11" name="6">
            <a:hlinkClick r:id="" action="ppaction://media"/>
            <a:extLst>
              <a:ext uri="{FF2B5EF4-FFF2-40B4-BE49-F238E27FC236}">
                <a16:creationId xmlns:a16="http://schemas.microsoft.com/office/drawing/2014/main" id="{5545FEC6-03B3-49BD-9F77-EBEE8C581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2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2.42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100">
        <p:fade/>
      </p:transition>
    </mc:Choice>
    <mc:Fallback xmlns="">
      <p:transition spd="med" advClick="0" advTm="4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DC7C40-5FB6-2DDB-C393-144AB6F6CB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8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C0E648-6DAC-F27E-CE64-1E705633AF89}"/>
              </a:ext>
            </a:extLst>
          </p:cNvPr>
          <p:cNvSpPr txBox="1">
            <a:spLocks/>
          </p:cNvSpPr>
          <p:nvPr/>
        </p:nvSpPr>
        <p:spPr>
          <a:xfrm>
            <a:off x="4973955" y="2342883"/>
            <a:ext cx="2411291" cy="35209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Assign to Me &gt;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C16299-58DA-A659-17C0-6EB8CC8D2F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2439" y="2733368"/>
            <a:ext cx="1111046" cy="245806"/>
          </a:xfrm>
          <a:prstGeom prst="rect">
            <a:avLst/>
          </a:prstGeom>
        </p:spPr>
      </p:pic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B10FAC9D-8537-62EC-868B-3A3CC53B9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2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2000"/>
    </mc:Choice>
    <mc:Fallback xmlns=""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6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0.54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ED495-9B68-2B62-B115-FDDC0DC26A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5B3935-FB24-39C1-D2CC-A0FBADE57F73}"/>
              </a:ext>
            </a:extLst>
          </p:cNvPr>
          <p:cNvSpPr txBox="1">
            <a:spLocks/>
          </p:cNvSpPr>
          <p:nvPr/>
        </p:nvSpPr>
        <p:spPr>
          <a:xfrm>
            <a:off x="4973955" y="2342883"/>
            <a:ext cx="2411291" cy="35209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Start Course &gt;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6" name="8">
            <a:hlinkClick r:id="" action="ppaction://media"/>
            <a:extLst>
              <a:ext uri="{FF2B5EF4-FFF2-40B4-BE49-F238E27FC236}">
                <a16:creationId xmlns:a16="http://schemas.microsoft.com/office/drawing/2014/main" id="{EF708D07-8FEA-37C9-D80A-CA9B71F2F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4F1CE-A148-2C08-3699-669F1CF444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368" y="2788467"/>
            <a:ext cx="1104523" cy="2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909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A6E12-F886-782B-A8C1-EC705561DE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D4612-ABA0-E64C-F962-975ABB427E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950" y="2409824"/>
            <a:ext cx="1704975" cy="2286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B13972A-63DC-E96B-BB9F-0CCBD036E1B0}"/>
              </a:ext>
            </a:extLst>
          </p:cNvPr>
          <p:cNvSpPr txBox="1">
            <a:spLocks/>
          </p:cNvSpPr>
          <p:nvPr/>
        </p:nvSpPr>
        <p:spPr>
          <a:xfrm>
            <a:off x="5991225" y="2247633"/>
            <a:ext cx="2819400" cy="60034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AWS Cloud Practitioner Essentials: Register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AEC309AE-BE48-18C2-FEA2-6CAA52BEC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000">
        <p:fade/>
      </p:transition>
    </mc:Choice>
    <mc:Fallback xmlns=""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700">
        <p:fade/>
      </p:transition>
    </mc:Choice>
    <mc:Fallback xmlns="">
      <p:transition spd="med" advClick="0" advTm="4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2C96A-E27D-CCEF-0504-32A6A95301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7D8022-AB49-0CC1-77E1-70FD682639AE}"/>
              </a:ext>
            </a:extLst>
          </p:cNvPr>
          <p:cNvSpPr txBox="1">
            <a:spLocks/>
          </p:cNvSpPr>
          <p:nvPr/>
        </p:nvSpPr>
        <p:spPr>
          <a:xfrm>
            <a:off x="10812781" y="666483"/>
            <a:ext cx="1150620" cy="29554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Click </a:t>
            </a:r>
            <a:r>
              <a:rPr lang="en-US" sz="1800" b="1" dirty="0">
                <a:solidFill>
                  <a:schemeClr val="bg1"/>
                </a:solidFill>
              </a:rPr>
              <a:t>Sign In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6C9B70EC-9819-C129-A44F-CA9B833E4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50406-EC0F-4984-237E-13CE8C994B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3799" y="416718"/>
            <a:ext cx="559595" cy="2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4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D83E18F-D7FA-6760-C434-544369528AE8}"/>
              </a:ext>
            </a:extLst>
          </p:cNvPr>
          <p:cNvSpPr txBox="1">
            <a:spLocks/>
          </p:cNvSpPr>
          <p:nvPr/>
        </p:nvSpPr>
        <p:spPr>
          <a:xfrm>
            <a:off x="10812781" y="666483"/>
            <a:ext cx="1150620" cy="29554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Click </a:t>
            </a:r>
            <a:r>
              <a:rPr lang="en-US" sz="1800" b="1" dirty="0">
                <a:solidFill>
                  <a:schemeClr val="bg1"/>
                </a:solidFill>
              </a:rPr>
              <a:t>Sign 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6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300">
        <p:fade/>
      </p:transition>
    </mc:Choice>
    <mc:Fallback xmlns="">
      <p:transition spd="med" advClick="0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307F3-9747-F925-EA2A-EE62B00597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F7FEB-B583-77F7-B95A-A8055B040E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7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7D4DB-F799-DD2D-66E0-FF4DCF4348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7224" y="2276475"/>
            <a:ext cx="2647951" cy="35242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8205300-6535-9319-AD9D-C4A47504A4E1}"/>
              </a:ext>
            </a:extLst>
          </p:cNvPr>
          <p:cNvSpPr txBox="1">
            <a:spLocks/>
          </p:cNvSpPr>
          <p:nvPr/>
        </p:nvSpPr>
        <p:spPr>
          <a:xfrm>
            <a:off x="7696201" y="2857233"/>
            <a:ext cx="4162424" cy="35209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Click </a:t>
            </a:r>
            <a:r>
              <a:rPr lang="en-US" sz="2000" b="1" dirty="0">
                <a:solidFill>
                  <a:schemeClr val="bg1"/>
                </a:solidFill>
              </a:rPr>
              <a:t>SIGN IN TO AWS SKILL BUILDER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878D9374-4174-7BFB-A87E-84D92AF86C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C7FF06-CF7A-B807-1CE8-A2043D3E16A7}"/>
              </a:ext>
            </a:extLst>
          </p:cNvPr>
          <p:cNvSpPr/>
          <p:nvPr/>
        </p:nvSpPr>
        <p:spPr>
          <a:xfrm>
            <a:off x="0" y="179108"/>
            <a:ext cx="12192000" cy="6678892"/>
          </a:xfrm>
          <a:prstGeom prst="rect">
            <a:avLst/>
          </a:prstGeom>
          <a:solidFill>
            <a:srgbClr val="354C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4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">
        <p159:morph option="byObject"/>
      </p:transition>
    </mc:Choice>
    <mc:Fallback xmlns="">
      <p:transition spd="slow" advClick="0" advTm="3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50">
        <p:fade/>
      </p:transition>
    </mc:Choice>
    <mc:Fallback xmlns="">
      <p:transition spd="med" advClick="0" advTm="2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E4685-F8C7-5A99-E0ED-3B6543D7408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pic>
        <p:nvPicPr>
          <p:cNvPr id="8" name="12">
            <a:hlinkClick r:id="" action="ppaction://media"/>
            <a:extLst>
              <a:ext uri="{FF2B5EF4-FFF2-40B4-BE49-F238E27FC236}">
                <a16:creationId xmlns:a16="http://schemas.microsoft.com/office/drawing/2014/main" id="{53947294-D0D0-F38E-1474-9D7E30BB8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6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86061-EA16-A4E2-F69C-08C6B83C3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9790F-B5B6-1861-8565-7584D04D73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690" y="2651760"/>
            <a:ext cx="3600450" cy="372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5AA2F-0273-901A-67AD-9A77A9F9DE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687" y="3052763"/>
            <a:ext cx="36004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1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E4685-F8C7-5A99-E0ED-3B6543D7408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969443-83EC-413E-CD5D-460302D06BA1}"/>
              </a:ext>
            </a:extLst>
          </p:cNvPr>
          <p:cNvSpPr txBox="1">
            <a:spLocks/>
          </p:cNvSpPr>
          <p:nvPr/>
        </p:nvSpPr>
        <p:spPr>
          <a:xfrm>
            <a:off x="9076586" y="1660227"/>
            <a:ext cx="2698672" cy="35209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Login with Amazon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5" name="13">
            <a:hlinkClick r:id="" action="ppaction://media"/>
            <a:extLst>
              <a:ext uri="{FF2B5EF4-FFF2-40B4-BE49-F238E27FC236}">
                <a16:creationId xmlns:a16="http://schemas.microsoft.com/office/drawing/2014/main" id="{3695899A-3B0B-2900-A3B0-D60052CC5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FCFE1-8924-ABEE-6C37-BF81163A2CC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5515" y="1925052"/>
            <a:ext cx="3609475" cy="3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200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700">
        <p:fade/>
      </p:transition>
    </mc:Choice>
    <mc:Fallback xmlns="">
      <p:transition spd="med" advClick="0" advTm="2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2BC18-A583-5DC0-9A4C-EE286D78DF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A220B065-A279-89CE-5328-DC88C756D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6F596B-558F-4CEF-840B-547257DB5142}"/>
              </a:ext>
            </a:extLst>
          </p:cNvPr>
          <p:cNvGrpSpPr/>
          <p:nvPr/>
        </p:nvGrpSpPr>
        <p:grpSpPr>
          <a:xfrm>
            <a:off x="8878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37B7E8-6076-D103-4236-7B87E8C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94D1433-1D7E-54B5-9B6D-7BC2AC4F56C1}"/>
                </a:ext>
              </a:extLst>
            </p:cNvPr>
            <p:cNvSpPr/>
            <p:nvPr/>
          </p:nvSpPr>
          <p:spPr>
            <a:xfrm>
              <a:off x="4674394" y="6617494"/>
              <a:ext cx="285010" cy="240506"/>
            </a:xfrm>
            <a:prstGeom prst="rect">
              <a:avLst/>
            </a:prstGeom>
            <a:solidFill>
              <a:srgbClr val="212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40E5C143-ED1C-A1BB-1128-F64E26CF3C8F}"/>
              </a:ext>
            </a:extLst>
          </p:cNvPr>
          <p:cNvSpPr txBox="1">
            <a:spLocks/>
          </p:cNvSpPr>
          <p:nvPr/>
        </p:nvSpPr>
        <p:spPr>
          <a:xfrm>
            <a:off x="7196462" y="1197847"/>
            <a:ext cx="1290313" cy="146915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Use your ebsco.com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Amazon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account to sign in</a:t>
            </a:r>
          </a:p>
        </p:txBody>
      </p:sp>
    </p:spTree>
    <p:extLst>
      <p:ext uri="{BB962C8B-B14F-4D97-AF65-F5344CB8AC3E}">
        <p14:creationId xmlns:p14="http://schemas.microsoft.com/office/powerpoint/2010/main" val="1637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FFE79D-BD4B-46A9-3058-8E4C82F5DC0B}"/>
              </a:ext>
            </a:extLst>
          </p:cNvPr>
          <p:cNvGrpSpPr/>
          <p:nvPr/>
        </p:nvGrpSpPr>
        <p:grpSpPr>
          <a:xfrm>
            <a:off x="8878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E97175-0A15-7AE1-D24C-66C8F2916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B76CFE-A2ED-8E23-8C3A-47DC6A523303}"/>
                </a:ext>
              </a:extLst>
            </p:cNvPr>
            <p:cNvSpPr/>
            <p:nvPr/>
          </p:nvSpPr>
          <p:spPr>
            <a:xfrm>
              <a:off x="4674394" y="6617494"/>
              <a:ext cx="285010" cy="240506"/>
            </a:xfrm>
            <a:prstGeom prst="rect">
              <a:avLst/>
            </a:prstGeom>
            <a:solidFill>
              <a:srgbClr val="212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52523DD-80C6-8681-D586-D246225033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1739" y="2082297"/>
            <a:ext cx="1946496" cy="26255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8EEDFF6-003A-D865-ECF0-AB0715944C88}"/>
              </a:ext>
            </a:extLst>
          </p:cNvPr>
          <p:cNvSpPr txBox="1">
            <a:spLocks/>
          </p:cNvSpPr>
          <p:nvPr/>
        </p:nvSpPr>
        <p:spPr>
          <a:xfrm>
            <a:off x="7196462" y="1197847"/>
            <a:ext cx="1290313" cy="146915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Use your ebsco.com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Amazon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account to sign in</a:t>
            </a:r>
          </a:p>
        </p:txBody>
      </p:sp>
    </p:spTree>
    <p:extLst>
      <p:ext uri="{BB962C8B-B14F-4D97-AF65-F5344CB8AC3E}">
        <p14:creationId xmlns:p14="http://schemas.microsoft.com/office/powerpoint/2010/main" val="110057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2BC18-A583-5DC0-9A4C-EE286D78DF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E50F4D-2C94-1BB1-EC22-1CAF5C15FA2D}"/>
              </a:ext>
            </a:extLst>
          </p:cNvPr>
          <p:cNvSpPr txBox="1">
            <a:spLocks/>
          </p:cNvSpPr>
          <p:nvPr/>
        </p:nvSpPr>
        <p:spPr>
          <a:xfrm>
            <a:off x="7196462" y="1197847"/>
            <a:ext cx="1494776" cy="163413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If required, create an ebsco.com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Amazon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account</a:t>
            </a:r>
          </a:p>
        </p:txBody>
      </p:sp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7E0C9DCB-5E88-468D-FD46-D810553A8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A485238C-8C6A-A743-EE6B-D278738324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8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70">
        <p:fade/>
      </p:transition>
    </mc:Choice>
    <mc:Fallback xmlns="">
      <p:transition spd="med" advClick="0" advTm="17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DA19CB-A011-C23B-E136-FA5A4FA834B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12D54-FA5D-ECAC-D7E4-D5792919ED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3969" y="4345662"/>
            <a:ext cx="2026444" cy="33825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ABB0714-2237-C61B-E986-DEBFCB36F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440" y="3041487"/>
            <a:ext cx="2422585" cy="387513"/>
          </a:xfr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0" tIns="0" rIns="0" bIns="0" anchor="t" anchorCtr="0"/>
          <a:lstStyle/>
          <a:p>
            <a:r>
              <a:rPr lang="en-US" sz="1800" dirty="0">
                <a:solidFill>
                  <a:schemeClr val="bg1"/>
                </a:solidFill>
              </a:rPr>
              <a:t>Login to your</a:t>
            </a:r>
            <a:r>
              <a:rPr lang="en-US" sz="1800" b="1" dirty="0">
                <a:solidFill>
                  <a:schemeClr val="bg1"/>
                </a:solidFill>
              </a:rPr>
              <a:t> OKTA </a:t>
            </a:r>
            <a:r>
              <a:rPr lang="en-US" sz="1800" dirty="0">
                <a:solidFill>
                  <a:schemeClr val="bg1"/>
                </a:solidFill>
              </a:rPr>
              <a:t>page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C9DCA973-060C-2BF5-4325-C9FDC5763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1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A99B78-4B0E-3E3B-7E3B-FFF7748006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5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2F650-10E2-90E9-036A-F413EDD2F8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6300" y="762000"/>
            <a:ext cx="2219326" cy="3267075"/>
          </a:xfrm>
          <a:prstGeom prst="rect">
            <a:avLst/>
          </a:prstGeom>
        </p:spPr>
      </p:pic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5ECCBC9E-A691-265C-364E-C1462544F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DF1C5-C957-550C-B8D3-657FB48722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1225" y="1292226"/>
            <a:ext cx="2054225" cy="259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4608F-DBA2-E349-7947-DEFB88BDF5E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7901" y="1765300"/>
            <a:ext cx="1879600" cy="146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F438A-E896-E280-0E7D-D79C83FC67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8375" y="2181224"/>
            <a:ext cx="1930400" cy="1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300"/>
    </mc:Choice>
    <mc:Fallback xmlns="">
      <p:transition advClick="0" advTm="3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EA0F170-52C8-6E9E-0028-A5DFA0B0B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450">
        <p:fade/>
      </p:transition>
    </mc:Choice>
    <mc:Fallback xmlns="">
      <p:transition spd="med" advClick="0" advTm="3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2F201-58D3-AE79-C87B-EF91488C41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7">
            <a:hlinkClick r:id="" action="ppaction://media"/>
            <a:extLst>
              <a:ext uri="{FF2B5EF4-FFF2-40B4-BE49-F238E27FC236}">
                <a16:creationId xmlns:a16="http://schemas.microsoft.com/office/drawing/2014/main" id="{C84C328A-277F-A515-6CA2-FB68293E4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100">
        <p:fade/>
      </p:transition>
    </mc:Choice>
    <mc:Fallback xmlns="">
      <p:transition spd="med" advClick="0" advTm="13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23D2F88-DCA6-4F63-8E4E-5D26FD45B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53AAED2B-3AA5-D2D8-685C-96183C9774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181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6000">
        <p:fade/>
      </p:transition>
    </mc:Choice>
    <mc:Fallback xmlns="">
      <p:transition advClick="0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71212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DEAAF-9747-EAEF-D63E-8DA5100490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3DEFAB-2009-9146-D1F9-66969FB8DF4D}"/>
              </a:ext>
            </a:extLst>
          </p:cNvPr>
          <p:cNvSpPr/>
          <p:nvPr/>
        </p:nvSpPr>
        <p:spPr>
          <a:xfrm>
            <a:off x="4674394" y="6617494"/>
            <a:ext cx="285010" cy="240506"/>
          </a:xfrm>
          <a:prstGeom prst="rect">
            <a:avLst/>
          </a:prstGeom>
          <a:solidFill>
            <a:srgbClr val="21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" name="19">
            <a:hlinkClick r:id="" action="ppaction://media"/>
            <a:extLst>
              <a:ext uri="{FF2B5EF4-FFF2-40B4-BE49-F238E27FC236}">
                <a16:creationId xmlns:a16="http://schemas.microsoft.com/office/drawing/2014/main" id="{5D06E790-22E8-8EF2-A98B-5D079E8582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7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fade/>
      </p:transition>
    </mc:Choice>
    <mc:Fallback xmlns="">
      <p:transition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0E06C-5809-3F34-5451-609DA35EDF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2450EE-0590-BD57-5734-3299CCC64A7A}"/>
              </a:ext>
            </a:extLst>
          </p:cNvPr>
          <p:cNvSpPr/>
          <p:nvPr/>
        </p:nvSpPr>
        <p:spPr>
          <a:xfrm>
            <a:off x="4674394" y="6617494"/>
            <a:ext cx="285010" cy="240506"/>
          </a:xfrm>
          <a:prstGeom prst="rect">
            <a:avLst/>
          </a:prstGeom>
          <a:solidFill>
            <a:srgbClr val="21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" name="20">
            <a:hlinkClick r:id="" action="ppaction://media"/>
            <a:extLst>
              <a:ext uri="{FF2B5EF4-FFF2-40B4-BE49-F238E27FC236}">
                <a16:creationId xmlns:a16="http://schemas.microsoft.com/office/drawing/2014/main" id="{53AB14CB-E192-4960-0D95-945A26D6F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C82A3-9BA3-7449-7D45-A6AA68FDDCA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080" y="2971800"/>
            <a:ext cx="1931670" cy="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71480"/>
      </p:ext>
    </p:extLst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AA6A0C-43DB-9B71-4BC9-81D09E2333C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BD99DC-BB81-4C3C-B44C-C787B18E7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044677-4651-CEA7-C000-41E8707CC720}"/>
                </a:ext>
              </a:extLst>
            </p:cNvPr>
            <p:cNvSpPr/>
            <p:nvPr/>
          </p:nvSpPr>
          <p:spPr>
            <a:xfrm>
              <a:off x="4674394" y="6617494"/>
              <a:ext cx="285010" cy="240506"/>
            </a:xfrm>
            <a:prstGeom prst="rect">
              <a:avLst/>
            </a:prstGeom>
            <a:solidFill>
              <a:srgbClr val="212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4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300">
        <p:fade/>
      </p:transition>
    </mc:Choice>
    <mc:Fallback xmlns="">
      <p:transition advClick="0" advTm="13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70D56-9E7A-737A-3336-5E6542E614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0183BA-2039-9368-B06E-F65B1202CA83}"/>
              </a:ext>
            </a:extLst>
          </p:cNvPr>
          <p:cNvSpPr/>
          <p:nvPr/>
        </p:nvSpPr>
        <p:spPr>
          <a:xfrm>
            <a:off x="4674394" y="6617494"/>
            <a:ext cx="285010" cy="240506"/>
          </a:xfrm>
          <a:prstGeom prst="rect">
            <a:avLst/>
          </a:prstGeom>
          <a:solidFill>
            <a:srgbClr val="21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14BBF-8FE8-3238-A23C-8579632F24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9650" y="2320290"/>
            <a:ext cx="19431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5000">
        <p:fad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159C13-5160-0290-6D94-CFD7F9F13C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C46DBBB-41D8-D739-CC7A-D57834E4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506F54-06F5-2BDC-DDD5-063465CE50DB}"/>
                </a:ext>
              </a:extLst>
            </p:cNvPr>
            <p:cNvSpPr/>
            <p:nvPr/>
          </p:nvSpPr>
          <p:spPr>
            <a:xfrm>
              <a:off x="4674394" y="6617494"/>
              <a:ext cx="285010" cy="240506"/>
            </a:xfrm>
            <a:prstGeom prst="rect">
              <a:avLst/>
            </a:prstGeom>
            <a:solidFill>
              <a:srgbClr val="212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C08D7C8-C467-3B9B-48CA-A2AF504538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485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BA7D50-27D2-1861-2971-3A7DCF3B3821}"/>
              </a:ext>
            </a:extLst>
          </p:cNvPr>
          <p:cNvSpPr/>
          <p:nvPr/>
        </p:nvSpPr>
        <p:spPr>
          <a:xfrm>
            <a:off x="4674394" y="6617494"/>
            <a:ext cx="285010" cy="240506"/>
          </a:xfrm>
          <a:prstGeom prst="rect">
            <a:avLst/>
          </a:prstGeom>
          <a:solidFill>
            <a:srgbClr val="21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92F0C5-6859-3585-0F8C-7DDB4BA63C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647" y="1775532"/>
            <a:ext cx="4989250" cy="2334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9CF38-9F28-9DEC-85A5-762FFCD6E93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7748" y="390618"/>
            <a:ext cx="5069149" cy="108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25A4F3-BF9E-7263-60AA-F8E5A22240F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7875" y="3022600"/>
            <a:ext cx="1609725" cy="211138"/>
          </a:xfrm>
          <a:prstGeom prst="rect">
            <a:avLst/>
          </a:prstGeom>
        </p:spPr>
      </p:pic>
      <p:pic>
        <p:nvPicPr>
          <p:cNvPr id="6" name="21">
            <a:hlinkClick r:id="" action="ppaction://media"/>
            <a:extLst>
              <a:ext uri="{FF2B5EF4-FFF2-40B4-BE49-F238E27FC236}">
                <a16:creationId xmlns:a16="http://schemas.microsoft.com/office/drawing/2014/main" id="{7ED855F0-C62C-8D2C-2F18-390CF92A2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01D25A-8E89-C052-E122-8D3BC944A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0497" y="6217920"/>
            <a:ext cx="5111503" cy="3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8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CC52BC-4B5A-1F9D-6039-A6C349E529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" y="-1"/>
            <a:ext cx="12193047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4234DA-A645-CD3A-DB95-E3BA691718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8938" y="2528888"/>
            <a:ext cx="862012" cy="240506"/>
          </a:xfrm>
          <a:prstGeom prst="rect">
            <a:avLst/>
          </a:prstGeom>
        </p:spPr>
      </p:pic>
      <p:pic>
        <p:nvPicPr>
          <p:cNvPr id="2" name="22">
            <a:hlinkClick r:id="" action="ppaction://media"/>
            <a:extLst>
              <a:ext uri="{FF2B5EF4-FFF2-40B4-BE49-F238E27FC236}">
                <a16:creationId xmlns:a16="http://schemas.microsoft.com/office/drawing/2014/main" id="{FFD3DFC9-FA4A-BD65-38C6-7F4551DC7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B4C231-4D91-8044-0CBC-D13DB7F7B9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95931-DD71-5224-3C77-B76C17ECBF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1587" y="3098006"/>
            <a:ext cx="2028825" cy="2643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22899E-421C-4CDE-817A-5DF536AF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D6A0D55-04D8-0475-FA3B-21E6018E8138}"/>
              </a:ext>
            </a:extLst>
          </p:cNvPr>
          <p:cNvSpPr txBox="1">
            <a:spLocks/>
          </p:cNvSpPr>
          <p:nvPr/>
        </p:nvSpPr>
        <p:spPr>
          <a:xfrm>
            <a:off x="2349440" y="3041487"/>
            <a:ext cx="2422585" cy="38751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Login to your</a:t>
            </a:r>
            <a:r>
              <a:rPr lang="en-US" sz="1800" b="1" dirty="0">
                <a:solidFill>
                  <a:schemeClr val="bg1"/>
                </a:solidFill>
              </a:rPr>
              <a:t> OKTA </a:t>
            </a:r>
            <a:r>
              <a:rPr lang="en-US" sz="1800" dirty="0">
                <a:solidFill>
                  <a:schemeClr val="bg1"/>
                </a:solidFill>
              </a:rPr>
              <a:t>page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80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765E660-D3BF-0609-50F8-39ED6AB76B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3128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7DD040-CEA0-609E-C90A-97FF967A4D38}"/>
              </a:ext>
            </a:extLst>
          </p:cNvPr>
          <p:cNvSpPr txBox="1">
            <a:spLocks/>
          </p:cNvSpPr>
          <p:nvPr/>
        </p:nvSpPr>
        <p:spPr>
          <a:xfrm>
            <a:off x="8968111" y="854947"/>
            <a:ext cx="2538089" cy="32615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Add your personal info</a:t>
            </a:r>
          </a:p>
        </p:txBody>
      </p:sp>
      <p:pic>
        <p:nvPicPr>
          <p:cNvPr id="4" name="23">
            <a:hlinkClick r:id="" action="ppaction://media"/>
            <a:extLst>
              <a:ext uri="{FF2B5EF4-FFF2-40B4-BE49-F238E27FC236}">
                <a16:creationId xmlns:a16="http://schemas.microsoft.com/office/drawing/2014/main" id="{FC1EE711-6DD5-45AB-7C5B-6FD3AEFFE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5152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E41DB1-7DA3-B117-0ABB-C7D236056F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3128" cy="68580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FC342AEF-B252-F41C-F7E2-B46FE9FFF35E}"/>
              </a:ext>
            </a:extLst>
          </p:cNvPr>
          <p:cNvSpPr txBox="1">
            <a:spLocks/>
          </p:cNvSpPr>
          <p:nvPr/>
        </p:nvSpPr>
        <p:spPr>
          <a:xfrm>
            <a:off x="9815836" y="3360022"/>
            <a:ext cx="2538089" cy="37377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CREATE ACCOUNT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BE3D7-C137-8880-E317-2DF95C6DBE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725" y="3705224"/>
            <a:ext cx="866776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6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1AECF6-F085-8404-4E01-D81C0F4737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24">
            <a:hlinkClick r:id="" action="ppaction://media"/>
            <a:extLst>
              <a:ext uri="{FF2B5EF4-FFF2-40B4-BE49-F238E27FC236}">
                <a16:creationId xmlns:a16="http://schemas.microsoft.com/office/drawing/2014/main" id="{DF750B23-1442-4C90-5E36-3618101A1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5577940B-0215-CE0B-2439-ECA532B8FF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6420">
        <p:fade/>
      </p:transition>
    </mc:Choice>
    <mc:Fallback xmlns="">
      <p:transition advClick="0" advTm="6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7B424-9EA2-E9EB-4E5C-792B9C2F07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2544F7-35E3-D22F-C819-50EF7F093A6C}"/>
              </a:ext>
            </a:extLst>
          </p:cNvPr>
          <p:cNvSpPr txBox="1">
            <a:spLocks/>
          </p:cNvSpPr>
          <p:nvPr/>
        </p:nvSpPr>
        <p:spPr>
          <a:xfrm>
            <a:off x="7148836" y="2188447"/>
            <a:ext cx="3176264" cy="37377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START COURSE</a:t>
            </a:r>
            <a:r>
              <a:rPr lang="en-US" sz="1800" dirty="0">
                <a:solidFill>
                  <a:srgbClr val="6EB5E1"/>
                </a:solidFill>
              </a:rPr>
              <a:t> to begin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DF227-7CB8-E7BA-30D1-AF0FC2886A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67474"/>
            <a:ext cx="12193128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23689-28DB-8117-0824-65E2AADC6C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7613" y="1888331"/>
            <a:ext cx="997743" cy="278608"/>
          </a:xfrm>
          <a:prstGeom prst="rect">
            <a:avLst/>
          </a:prstGeom>
        </p:spPr>
      </p:pic>
      <p:pic>
        <p:nvPicPr>
          <p:cNvPr id="2" name="25">
            <a:hlinkClick r:id="" action="ppaction://media"/>
            <a:extLst>
              <a:ext uri="{FF2B5EF4-FFF2-40B4-BE49-F238E27FC236}">
                <a16:creationId xmlns:a16="http://schemas.microsoft.com/office/drawing/2014/main" id="{C1D3034E-FE3D-B757-376A-EA5AEFF40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2121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27807-035F-F4A8-AC08-F806BC3A69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2544F7-35E3-D22F-C819-50EF7F093A6C}"/>
              </a:ext>
            </a:extLst>
          </p:cNvPr>
          <p:cNvSpPr txBox="1">
            <a:spLocks/>
          </p:cNvSpPr>
          <p:nvPr/>
        </p:nvSpPr>
        <p:spPr>
          <a:xfrm>
            <a:off x="2322836" y="5309472"/>
            <a:ext cx="2353939" cy="96432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AWS Cloud Practitioner Essentials now appears in Elective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77CB2-3D43-5614-7461-8736DF5091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619" y="5767388"/>
            <a:ext cx="1709738" cy="697706"/>
          </a:xfrm>
          <a:prstGeom prst="rect">
            <a:avLst/>
          </a:prstGeom>
        </p:spPr>
      </p:pic>
      <p:pic>
        <p:nvPicPr>
          <p:cNvPr id="8" name="26">
            <a:hlinkClick r:id="" action="ppaction://media"/>
            <a:extLst>
              <a:ext uri="{FF2B5EF4-FFF2-40B4-BE49-F238E27FC236}">
                <a16:creationId xmlns:a16="http://schemas.microsoft.com/office/drawing/2014/main" id="{B337C111-701D-97F8-DE91-DC1705CF5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2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6667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85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fade thruBlk="1"/>
      </p:transition>
    </mc:Choice>
    <mc:Fallback xmlns="">
      <p:transition spd="slow" advClick="0" advTm="5000"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135939-B23A-DBCF-4996-5FBAE49822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7231893"/>
      </p:ext>
    </p:extLst>
  </p:cSld>
  <p:clrMapOvr>
    <a:masterClrMapping/>
  </p:clrMapOvr>
  <p:transition spd="slow" advClick="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12561C-8C43-B57D-08BD-B7E3450D01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6A3D7-6B03-9A41-9E8F-C4E4E66F38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1588" y="3514725"/>
            <a:ext cx="2028825" cy="3548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F75FAA-BAC3-DAAB-4B97-ED3D8136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84DEEFF-2140-4E4B-79D8-5353A1FB3A91}"/>
              </a:ext>
            </a:extLst>
          </p:cNvPr>
          <p:cNvSpPr txBox="1">
            <a:spLocks/>
          </p:cNvSpPr>
          <p:nvPr/>
        </p:nvSpPr>
        <p:spPr>
          <a:xfrm>
            <a:off x="2349440" y="3041487"/>
            <a:ext cx="2422585" cy="38751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bg1"/>
                </a:solidFill>
              </a:rPr>
              <a:t>Login to your</a:t>
            </a:r>
            <a:r>
              <a:rPr lang="en-US" sz="1800" b="1">
                <a:solidFill>
                  <a:schemeClr val="bg1"/>
                </a:solidFill>
              </a:rPr>
              <a:t> OKTA </a:t>
            </a:r>
            <a:r>
              <a:rPr lang="en-US" sz="1800">
                <a:solidFill>
                  <a:schemeClr val="bg1"/>
                </a:solidFill>
              </a:rPr>
              <a:t>page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1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B9D9DF-4F62-3BEB-9D3F-FC4B6D8A449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5"/>
            <a:ext cx="12192000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526B455-2FF9-CAC0-9161-391AA2DB8278}"/>
              </a:ext>
            </a:extLst>
          </p:cNvPr>
          <p:cNvSpPr txBox="1">
            <a:spLocks/>
          </p:cNvSpPr>
          <p:nvPr/>
        </p:nvSpPr>
        <p:spPr>
          <a:xfrm>
            <a:off x="1428750" y="1780230"/>
            <a:ext cx="2319576" cy="445241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6EB5E1"/>
                </a:solidFill>
              </a:rPr>
              <a:t>Login to </a:t>
            </a:r>
            <a:r>
              <a:rPr lang="en-US" sz="1800" b="1" dirty="0">
                <a:solidFill>
                  <a:srgbClr val="6EB5E1"/>
                </a:solidFill>
              </a:rPr>
              <a:t>SuccessFactors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44342-F6A8-C032-D7EF-A2C7DFEB93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0456" y="1464469"/>
            <a:ext cx="959644" cy="1019175"/>
          </a:xfrm>
          <a:prstGeom prst="rect">
            <a:avLst/>
          </a:prstGeom>
        </p:spPr>
      </p:pic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6F1EFD3B-E9F6-CF11-5735-FE901ACD2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57869-EA4C-78C0-16E8-F1AD8EA043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0C2C1-90DE-7C1F-2F45-19DCC19588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1906" y="3119438"/>
            <a:ext cx="1183482" cy="1159668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78CB21E-F618-0021-438F-15007C12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649" y="2756049"/>
            <a:ext cx="2775452" cy="330051"/>
          </a:xfr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0" tIns="0" rIns="0" bIns="0" anchor="t" anchorCtr="0"/>
          <a:lstStyle/>
          <a:p>
            <a:r>
              <a:rPr lang="en-US" sz="1800" dirty="0">
                <a:solidFill>
                  <a:schemeClr val="bg1"/>
                </a:solidFill>
              </a:rPr>
              <a:t>Click the </a:t>
            </a:r>
            <a:r>
              <a:rPr lang="en-US" sz="1800" b="1" dirty="0">
                <a:solidFill>
                  <a:schemeClr val="bg1"/>
                </a:solidFill>
              </a:rPr>
              <a:t>Learning</a:t>
            </a:r>
            <a:r>
              <a:rPr lang="en-US" sz="1800" dirty="0">
                <a:solidFill>
                  <a:schemeClr val="bg1"/>
                </a:solidFill>
              </a:rPr>
              <a:t> button</a:t>
            </a:r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10CD1532-7FBD-32FE-6181-84BBDE3CE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8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43619-F35C-F09C-8EF1-55E911A05B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78CB21E-F618-0021-438F-15007C12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802" y="1514168"/>
            <a:ext cx="3423124" cy="648929"/>
          </a:xfr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0" tIns="0" rIns="0" bIns="0" anchor="t" anchorCtr="0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Click in the </a:t>
            </a:r>
            <a:r>
              <a:rPr lang="en-US" sz="1800" b="1" dirty="0">
                <a:solidFill>
                  <a:schemeClr val="bg1"/>
                </a:solidFill>
              </a:rPr>
              <a:t>Find Learning </a:t>
            </a:r>
            <a:r>
              <a:rPr lang="en-US" sz="1800" dirty="0">
                <a:solidFill>
                  <a:schemeClr val="bg1"/>
                </a:solidFill>
              </a:rPr>
              <a:t>field and start typing the title want to take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78358-0A67-2BC9-A692-E7AC184B71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3406" y="1712119"/>
            <a:ext cx="1328738" cy="188120"/>
          </a:xfrm>
          <a:prstGeom prst="rect">
            <a:avLst/>
          </a:prstGeom>
        </p:spPr>
      </p:pic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AB22965B-03A1-04D4-D085-110784A65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C7BBB8B-1EED-6CBF-0499-EF377FC71173}"/>
              </a:ext>
            </a:extLst>
          </p:cNvPr>
          <p:cNvSpPr txBox="1">
            <a:spLocks/>
          </p:cNvSpPr>
          <p:nvPr/>
        </p:nvSpPr>
        <p:spPr>
          <a:xfrm>
            <a:off x="6943726" y="1493048"/>
            <a:ext cx="3390899" cy="74870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Select the course you want to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register for from the dropdown list</a:t>
            </a:r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DC41EF7F-5003-9D90-4993-61E233580A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numSld="999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8" grpId="1"/>
    </p:bldLst>
  </p:timing>
</p:sld>
</file>

<file path=ppt/theme/theme1.xml><?xml version="1.0" encoding="utf-8"?>
<a:theme xmlns:a="http://schemas.openxmlformats.org/drawingml/2006/main" name="EIS L&amp;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BSCO SAFe">
  <a:themeElements>
    <a:clrScheme name="EBSCO SAF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E316B"/>
      </a:accent1>
      <a:accent2>
        <a:srgbClr val="2C4FA1"/>
      </a:accent2>
      <a:accent3>
        <a:srgbClr val="30BBAD"/>
      </a:accent3>
      <a:accent4>
        <a:srgbClr val="90BD3E"/>
      </a:accent4>
      <a:accent5>
        <a:srgbClr val="F6AB29"/>
      </a:accent5>
      <a:accent6>
        <a:srgbClr val="E83B48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0000">
              <a:srgbClr val="10387A"/>
            </a:gs>
            <a:gs pos="50000">
              <a:schemeClr val="accent1"/>
            </a:gs>
          </a:gsLst>
          <a:lin ang="14100000" scaled="0"/>
        </a:gradFill>
        <a:ln>
          <a:noFill/>
        </a:ln>
      </a:spPr>
      <a:bodyPr rtlCol="0" anchor="ctr"/>
      <a:lstStyle>
        <a:defPPr algn="ctr"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BSCO 2015 Theme v2" id="{2975043A-C95F-4D9D-8966-BD2F9103FC35}" vid="{A25642F3-7D27-431F-B3B7-742F97631E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aa01a-289f-4269-b1f5-0869c104b409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1127607A2E254CB4705282CA1ADE08" ma:contentTypeVersion="7" ma:contentTypeDescription="Create a new document." ma:contentTypeScope="" ma:versionID="b0df1103f04b357513d2314ee520d7a3">
  <xsd:schema xmlns:xsd="http://www.w3.org/2001/XMLSchema" xmlns:xs="http://www.w3.org/2001/XMLSchema" xmlns:p="http://schemas.microsoft.com/office/2006/metadata/properties" xmlns:ns3="c36aa01a-289f-4269-b1f5-0869c104b409" xmlns:ns4="1aca5a92-3146-4751-a5ae-14d1062a18ca" targetNamespace="http://schemas.microsoft.com/office/2006/metadata/properties" ma:root="true" ma:fieldsID="cacecf5c98110097463234ce7499263b" ns3:_="" ns4:_="">
    <xsd:import namespace="c36aa01a-289f-4269-b1f5-0869c104b409"/>
    <xsd:import namespace="1aca5a92-3146-4751-a5ae-14d1062a18c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aa01a-289f-4269-b1f5-0869c104b40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a5a92-3146-4751-a5ae-14d1062a18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8EC98C-0CA4-4655-A3C7-10E9ECD31BC7}">
  <ds:schemaRefs>
    <ds:schemaRef ds:uri="http://purl.org/dc/terms/"/>
    <ds:schemaRef ds:uri="c36aa01a-289f-4269-b1f5-0869c104b409"/>
    <ds:schemaRef ds:uri="1aca5a92-3146-4751-a5ae-14d1062a18ca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F84929D-F9B7-47C2-A902-305556978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6aa01a-289f-4269-b1f5-0869c104b409"/>
    <ds:schemaRef ds:uri="1aca5a92-3146-4751-a5ae-14d1062a18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FBE1A4-5EAC-4550-8E38-C46A5A5D20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Select, Self Assign, and Register for Online Training via SuccessFactors 7-12-22</Template>
  <TotalTime>9247</TotalTime>
  <Words>158</Words>
  <Application>Microsoft Office PowerPoint</Application>
  <PresentationFormat>Widescreen</PresentationFormat>
  <Paragraphs>36</Paragraphs>
  <Slides>47</Slides>
  <Notes>5</Notes>
  <HiddenSlides>0</HiddenSlides>
  <MMClips>37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Calibri</vt:lpstr>
      <vt:lpstr>Arial</vt:lpstr>
      <vt:lpstr>EIS L&amp;D Presentation</vt:lpstr>
      <vt:lpstr>EBSCO SAFe</vt:lpstr>
      <vt:lpstr>Online Training via SuccessFactors</vt:lpstr>
      <vt:lpstr>PowerPoint Presentation</vt:lpstr>
      <vt:lpstr>Login to your OKTA page</vt:lpstr>
      <vt:lpstr>PowerPoint Presentation</vt:lpstr>
      <vt:lpstr>PowerPoint Presentation</vt:lpstr>
      <vt:lpstr>PowerPoint Presentation</vt:lpstr>
      <vt:lpstr>Click the Learning button</vt:lpstr>
      <vt:lpstr>Click in the Find Learning field and start typing the title want to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Ebsco Industries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Training via SuccessFactors</dc:title>
  <dc:creator>William Franki</dc:creator>
  <cp:lastModifiedBy>Bill Franki</cp:lastModifiedBy>
  <cp:revision>8</cp:revision>
  <dcterms:created xsi:type="dcterms:W3CDTF">2022-07-13T13:41:38Z</dcterms:created>
  <dcterms:modified xsi:type="dcterms:W3CDTF">2025-09-22T21:09:06Z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0x010100A61127607A2E254CB4705282CA1ADE08</vt:lpwstr>
  </property>
  <property fmtid="{D5CDD505-2E9C-101B-9397-08002B2CF9AE}" pid="3" name="Order">
    <vt:r8>408700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